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9029-B11B-4A10-AC17-DC17915DC7AB}" type="datetimeFigureOut">
              <a:rPr lang="zh-CN" altLang="en-US" smtClean="0"/>
              <a:pPr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BDB6-9826-40FE-AB93-1C9FFA9CC4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9029-B11B-4A10-AC17-DC17915DC7AB}" type="datetimeFigureOut">
              <a:rPr lang="zh-CN" altLang="en-US" smtClean="0"/>
              <a:pPr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BDB6-9826-40FE-AB93-1C9FFA9CC4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9029-B11B-4A10-AC17-DC17915DC7AB}" type="datetimeFigureOut">
              <a:rPr lang="zh-CN" altLang="en-US" smtClean="0"/>
              <a:pPr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BDB6-9826-40FE-AB93-1C9FFA9CC4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9029-B11B-4A10-AC17-DC17915DC7AB}" type="datetimeFigureOut">
              <a:rPr lang="zh-CN" altLang="en-US" smtClean="0"/>
              <a:pPr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BDB6-9826-40FE-AB93-1C9FFA9CC4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9029-B11B-4A10-AC17-DC17915DC7AB}" type="datetimeFigureOut">
              <a:rPr lang="zh-CN" altLang="en-US" smtClean="0"/>
              <a:pPr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BDB6-9826-40FE-AB93-1C9FFA9CC4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9029-B11B-4A10-AC17-DC17915DC7AB}" type="datetimeFigureOut">
              <a:rPr lang="zh-CN" altLang="en-US" smtClean="0"/>
              <a:pPr/>
              <a:t>2017/5/4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BDB6-9826-40FE-AB93-1C9FFA9CC4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9029-B11B-4A10-AC17-DC17915DC7AB}" type="datetimeFigureOut">
              <a:rPr lang="zh-CN" altLang="en-US" smtClean="0"/>
              <a:pPr/>
              <a:t>2017/5/4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BDB6-9826-40FE-AB93-1C9FFA9CC4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9029-B11B-4A10-AC17-DC17915DC7AB}" type="datetimeFigureOut">
              <a:rPr lang="zh-CN" altLang="en-US" smtClean="0"/>
              <a:pPr/>
              <a:t>2017/5/4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BDB6-9826-40FE-AB93-1C9FFA9CC4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9029-B11B-4A10-AC17-DC17915DC7AB}" type="datetimeFigureOut">
              <a:rPr lang="zh-CN" altLang="en-US" smtClean="0"/>
              <a:pPr/>
              <a:t>2017/5/4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BDB6-9826-40FE-AB93-1C9FFA9CC4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9029-B11B-4A10-AC17-DC17915DC7AB}" type="datetimeFigureOut">
              <a:rPr lang="zh-CN" altLang="en-US" smtClean="0"/>
              <a:pPr/>
              <a:t>2017/5/4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BDB6-9826-40FE-AB93-1C9FFA9CC4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F9029-B11B-4A10-AC17-DC17915DC7AB}" type="datetimeFigureOut">
              <a:rPr lang="zh-CN" altLang="en-US" smtClean="0"/>
              <a:pPr/>
              <a:t>2017/5/4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0BDB6-9826-40FE-AB93-1C9FFA9CC4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F9029-B11B-4A10-AC17-DC17915DC7AB}" type="datetimeFigureOut">
              <a:rPr lang="zh-CN" altLang="en-US" smtClean="0"/>
              <a:pPr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0BDB6-9826-40FE-AB93-1C9FFA9CC4C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aike.so.com/doc/5357713.html" TargetMode="External"/><Relationship Id="rId2" Type="http://schemas.openxmlformats.org/officeDocument/2006/relationships/hyperlink" Target="http://baike.so.com/doc/6464762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aike.so.com/doc/5511983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02624" cy="2564904"/>
          </a:xfrm>
        </p:spPr>
        <p:txBody>
          <a:bodyPr>
            <a:normAutofit/>
          </a:bodyPr>
          <a:lstStyle/>
          <a:p>
            <a:r>
              <a:rPr lang="zh-CN" altLang="en-US" sz="4800" dirty="0" smtClean="0">
                <a:latin typeface="叶根友毛笔行书2.0版" pitchFamily="2" charset="-122"/>
                <a:ea typeface="叶根友毛笔行书2.0版" pitchFamily="2" charset="-122"/>
              </a:rPr>
              <a:t>北京之旅</a:t>
            </a:r>
            <a:endParaRPr lang="zh-CN" altLang="en-US" sz="4800" dirty="0">
              <a:latin typeface="叶根友毛笔行书2.0版" pitchFamily="2" charset="-122"/>
              <a:ea typeface="叶根友毛笔行书2.0版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Users\Administrator\Pictures\图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8028384" cy="494116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圆明园简介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800" dirty="0" smtClean="0"/>
              <a:t>圆明园（</a:t>
            </a:r>
            <a:r>
              <a:rPr lang="en-US" altLang="zh-CN" sz="2800" dirty="0" err="1" smtClean="0"/>
              <a:t>Yuanmingyuan</a:t>
            </a:r>
            <a:r>
              <a:rPr lang="en-US" altLang="zh-CN" sz="2800" dirty="0" smtClean="0"/>
              <a:t> Imperial Garden</a:t>
            </a:r>
            <a:r>
              <a:rPr lang="zh-CN" altLang="en-US" sz="2800" dirty="0" smtClean="0"/>
              <a:t>）坐落在北京西郊，与颐和园毗邻。圆明园始建于康熙</a:t>
            </a:r>
            <a:r>
              <a:rPr lang="en-US" altLang="zh-CN" sz="2800" dirty="0" smtClean="0"/>
              <a:t>46</a:t>
            </a:r>
            <a:r>
              <a:rPr lang="zh-CN" altLang="en-US" sz="2800" dirty="0" smtClean="0"/>
              <a:t>年（</a:t>
            </a:r>
            <a:r>
              <a:rPr lang="en-US" altLang="zh-CN" sz="2800" dirty="0" smtClean="0"/>
              <a:t>1707</a:t>
            </a:r>
            <a:r>
              <a:rPr lang="zh-CN" altLang="en-US" sz="2800" dirty="0" smtClean="0"/>
              <a:t>年），由圆明园、长</a:t>
            </a:r>
            <a:r>
              <a:rPr lang="zh-CN" altLang="en-US" sz="2800" dirty="0" smtClean="0">
                <a:hlinkClick r:id="rId2"/>
              </a:rPr>
              <a:t>春园</a:t>
            </a:r>
            <a:r>
              <a:rPr lang="zh-CN" altLang="en-US" sz="2800" dirty="0" smtClean="0"/>
              <a:t>、</a:t>
            </a:r>
            <a:r>
              <a:rPr lang="zh-CN" altLang="en-US" sz="2800" dirty="0" smtClean="0">
                <a:hlinkClick r:id="rId3"/>
              </a:rPr>
              <a:t>绮春园</a:t>
            </a:r>
            <a:r>
              <a:rPr lang="zh-CN" altLang="en-US" sz="2800" dirty="0" smtClean="0"/>
              <a:t>三园组成，为西洋兼中式皇家风格园林，建筑面积达</a:t>
            </a:r>
            <a:r>
              <a:rPr lang="en-US" altLang="zh-CN" sz="2800" dirty="0" smtClean="0"/>
              <a:t>16</a:t>
            </a:r>
            <a:r>
              <a:rPr lang="zh-CN" altLang="en-US" sz="2800" dirty="0" smtClean="0"/>
              <a:t>万平方米，是清朝三代帝王在</a:t>
            </a:r>
            <a:r>
              <a:rPr lang="en-US" altLang="zh-CN" sz="2800" dirty="0" smtClean="0"/>
              <a:t>150</a:t>
            </a:r>
            <a:r>
              <a:rPr lang="zh-CN" altLang="en-US" sz="2800" dirty="0" smtClean="0"/>
              <a:t>余年间创建的一座大型皇家宫苑，有“</a:t>
            </a:r>
            <a:r>
              <a:rPr lang="zh-CN" altLang="en-US" sz="2800" dirty="0" smtClean="0">
                <a:hlinkClick r:id="rId4"/>
              </a:rPr>
              <a:t>万园之园</a:t>
            </a:r>
            <a:r>
              <a:rPr lang="zh-CN" altLang="en-US" sz="2800" dirty="0" smtClean="0"/>
              <a:t>”之称。圆明园继承了中国</a:t>
            </a:r>
            <a:r>
              <a:rPr lang="en-US" altLang="zh-CN" sz="2800" dirty="0" smtClean="0"/>
              <a:t>3000</a:t>
            </a:r>
            <a:r>
              <a:rPr lang="zh-CN" altLang="en-US" sz="2800" dirty="0" smtClean="0"/>
              <a:t>多年的优秀造园传统，既有宫廷建筑的雍容华贵，又有江南园林的委婉多姿，同时又汲取了欧式园林的精华，把不同风格的园林建筑融为一体，被法国作家雨果誉为“理想与艺术的典范”。</a:t>
            </a:r>
            <a:r>
              <a:rPr lang="en-US" altLang="zh-CN" sz="2800" dirty="0" smtClean="0"/>
              <a:t>1860</a:t>
            </a:r>
            <a:r>
              <a:rPr lang="zh-CN" altLang="en-US" sz="2800" dirty="0" smtClean="0"/>
              <a:t>年</a:t>
            </a:r>
            <a:r>
              <a:rPr lang="en-US" altLang="zh-CN" sz="2800" dirty="0" smtClean="0"/>
              <a:t>10</a:t>
            </a:r>
            <a:r>
              <a:rPr lang="zh-CN" altLang="en-US" sz="2800" dirty="0" smtClean="0"/>
              <a:t>月，圆明园遭到英法联军的洗劫，并被放火焚毁，今仅存遗迹</a:t>
            </a:r>
            <a:endParaRPr lang="zh-CN" altLang="en-US" sz="2800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北京圆明园图片</a:t>
            </a:r>
            <a:endParaRPr lang="zh-CN" altLang="en-US" dirty="0"/>
          </a:p>
        </p:txBody>
      </p:sp>
      <p:pic>
        <p:nvPicPr>
          <p:cNvPr id="2050" name="Picture 2" descr="C:\Users\Administrator\Pictures\轻轻巧巧去去去去去去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12776"/>
            <a:ext cx="7184198" cy="4766493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北京科技馆</a:t>
            </a:r>
            <a:endParaRPr lang="zh-CN" altLang="en-US" dirty="0"/>
          </a:p>
        </p:txBody>
      </p:sp>
      <p:pic>
        <p:nvPicPr>
          <p:cNvPr id="3074" name="Picture 2" descr="C:\Users\Administrator\Pictures\顶顶顶顶顶顶顶顶顶顶顶顶顶顶顶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44824"/>
            <a:ext cx="6516724" cy="4533373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6516216" y="1124745"/>
            <a:ext cx="2627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 smtClean="0"/>
              <a:t>这是北京科技馆恐龙化石</a:t>
            </a:r>
            <a:endParaRPr lang="zh-CN" altLang="en-US" sz="28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科技馆简介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3000" dirty="0" smtClean="0"/>
              <a:t>中国科学技术馆，位于北京市朝阳区北辰东路，</a:t>
            </a:r>
            <a:r>
              <a:rPr lang="en-US" altLang="zh-CN" sz="3000" dirty="0" smtClean="0"/>
              <a:t>1984</a:t>
            </a:r>
            <a:r>
              <a:rPr lang="zh-CN" altLang="en-US" sz="3000" dirty="0" smtClean="0"/>
              <a:t>年</a:t>
            </a:r>
            <a:r>
              <a:rPr lang="en-US" altLang="zh-CN" sz="3000" dirty="0" smtClean="0"/>
              <a:t>11</a:t>
            </a:r>
            <a:r>
              <a:rPr lang="zh-CN" altLang="en-US" sz="3000" dirty="0" smtClean="0"/>
              <a:t>月</a:t>
            </a:r>
            <a:r>
              <a:rPr lang="en-US" altLang="zh-CN" sz="3000" dirty="0" smtClean="0"/>
              <a:t>21</a:t>
            </a:r>
            <a:r>
              <a:rPr lang="zh-CN" altLang="en-US" sz="3000" dirty="0" smtClean="0"/>
              <a:t>日中国科技馆一期工程破土动工，姚依林亲自为开工奠基典礼剪彩。科技馆东临亚运居住区，西濒奥运水系，南依奥运主体育场，北望森林公园，占地</a:t>
            </a:r>
            <a:r>
              <a:rPr lang="en-US" altLang="zh-CN" sz="3000" dirty="0" smtClean="0"/>
              <a:t>4.8</a:t>
            </a:r>
            <a:r>
              <a:rPr lang="zh-CN" altLang="en-US" sz="3000" dirty="0" smtClean="0"/>
              <a:t>万平方米，建筑规模</a:t>
            </a:r>
            <a:r>
              <a:rPr lang="en-US" altLang="zh-CN" sz="3000" dirty="0" smtClean="0"/>
              <a:t>10.2</a:t>
            </a:r>
            <a:r>
              <a:rPr lang="zh-CN" altLang="en-US" sz="3000" dirty="0" smtClean="0"/>
              <a:t>万平方米，是奥林匹克公园中心区体现“绿色奥运、科技奥运、人文奥运”三大理念的重要组成部分。科技馆为展览教育，通过科学性、知识性、趣味性相结合的展览内容和参与互动的形式，鼓励公众动手探索实践，是我国唯一的国家级综合性科技馆。</a:t>
            </a:r>
          </a:p>
          <a:p>
            <a:endParaRPr lang="zh-CN" altLang="en-US" sz="31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北京颐和园图片</a:t>
            </a:r>
            <a:endParaRPr lang="zh-CN" altLang="en-US" dirty="0"/>
          </a:p>
        </p:txBody>
      </p:sp>
      <p:pic>
        <p:nvPicPr>
          <p:cNvPr id="4098" name="Picture 2" descr="C:\Users\Administrator\Pictures\噢噢噢噢噢噢噢噢哦哦哦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44824"/>
            <a:ext cx="6768752" cy="45443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5576" y="1556792"/>
            <a:ext cx="7715200" cy="3561259"/>
          </a:xfrm>
        </p:spPr>
        <p:txBody>
          <a:bodyPr>
            <a:normAutofit/>
          </a:bodyPr>
          <a:lstStyle/>
          <a:p>
            <a:r>
              <a:rPr lang="zh-CN" altLang="en-US" sz="9900" dirty="0" smtClean="0">
                <a:latin typeface="叶根友毛笔行书2.0版" pitchFamily="2" charset="-122"/>
                <a:ea typeface="叶根友毛笔行书2.0版" pitchFamily="2" charset="-122"/>
              </a:rPr>
              <a:t>谢谢观看！</a:t>
            </a:r>
            <a:endParaRPr lang="zh-CN" altLang="en-US" sz="9900" dirty="0">
              <a:latin typeface="叶根友毛笔行书2.0版" pitchFamily="2" charset="-122"/>
              <a:ea typeface="叶根友毛笔行书2.0版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1859B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496</Words>
  <Application>Microsoft Office PowerPoint</Application>
  <PresentationFormat>全屏显示(4:3)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北京之旅</vt:lpstr>
      <vt:lpstr>圆明园简介</vt:lpstr>
      <vt:lpstr>北京圆明园图片</vt:lpstr>
      <vt:lpstr>北京科技馆</vt:lpstr>
      <vt:lpstr>科技馆简介</vt:lpstr>
      <vt:lpstr>北京颐和园图片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北京之旅</dc:title>
  <dc:creator>Administrator</dc:creator>
  <cp:lastModifiedBy>Administrator</cp:lastModifiedBy>
  <cp:revision>4</cp:revision>
  <dcterms:created xsi:type="dcterms:W3CDTF">2017-05-02T01:51:23Z</dcterms:created>
  <dcterms:modified xsi:type="dcterms:W3CDTF">2017-05-04T07:18:51Z</dcterms:modified>
</cp:coreProperties>
</file>